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2" r:id="rId4"/>
    <p:sldId id="263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166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F8C49-29DF-45D5-A58E-B99C847846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AA8F8-5F24-4569-8D25-BEA1BA69F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3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CB44-E314-4B44-9B78-3CB5C3D0357A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80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569C0-42E0-4F6E-9F0C-63FF537AF4E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A7EC-246E-45E3-9916-73F20FCE6B9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1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B0F2-7A22-4769-AB83-E3CA25314B90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4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46C2F-3323-4534-B7D8-FBA840E6B1E1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9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60C1-6C48-47D2-8467-6B530C589CA0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5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E41-DCCF-4623-BE2D-65A34A98BEB1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2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28A35-C85F-4797-9A17-75B765469239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0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F5517-EDF5-4BC0-8D4F-C652CFE1EFE6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6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BCE3E-3B1E-41BC-A20B-9DD8154535C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0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4A0AC-AF71-4FB9-B2F2-2E714043107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73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4A8C-79F4-42F0-B9FA-3727EA5A3ED2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0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3667" y="228600"/>
            <a:ext cx="6783567" cy="838200"/>
          </a:xfrm>
        </p:spPr>
        <p:txBody>
          <a:bodyPr/>
          <a:lstStyle>
            <a:lvl1pPr algn="ctr">
              <a:defRPr baseline="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عنوان مقاله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8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B851-3F82-47A1-B0DA-89037AF45B7D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0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3667" y="228600"/>
            <a:ext cx="6783567" cy="838200"/>
          </a:xfrm>
        </p:spPr>
        <p:txBody>
          <a:bodyPr/>
          <a:lstStyle>
            <a:lvl1pPr algn="ctr">
              <a:defRPr baseline="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عنوان مقاله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9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135F7-EE3C-4A53-8D54-2A6CB91C9C17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0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3667" y="228600"/>
            <a:ext cx="6783567" cy="838200"/>
          </a:xfrm>
        </p:spPr>
        <p:txBody>
          <a:bodyPr/>
          <a:lstStyle>
            <a:lvl1pPr algn="ctr">
              <a:defRPr baseline="0">
                <a:cs typeface="B Nazanin" panose="00000400000000000000" pitchFamily="2" charset="-78"/>
              </a:defRPr>
            </a:lvl1pPr>
          </a:lstStyle>
          <a:p>
            <a:pPr lvl="0"/>
            <a:r>
              <a:rPr lang="fa-IR" dirty="0"/>
              <a:t>عنوان مقاله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14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3435E-5DA3-484E-93D7-9A325069EC4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5B6BD-CC81-492A-8611-AF2DD7B5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3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6070" y="3038106"/>
            <a:ext cx="11119411" cy="1219200"/>
          </a:xfrm>
        </p:spPr>
        <p:txBody>
          <a:bodyPr>
            <a:noAutofit/>
          </a:bodyPr>
          <a:lstStyle/>
          <a:p>
            <a:pPr algn="ctr"/>
            <a:r>
              <a:rPr lang="fa-I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عنوان مقاله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30641"/>
              </p:ext>
            </p:extLst>
          </p:nvPr>
        </p:nvGraphicFramePr>
        <p:xfrm>
          <a:off x="2201955" y="4710032"/>
          <a:ext cx="7787640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5880">
                  <a:extLst>
                    <a:ext uri="{9D8B030D-6E8A-4147-A177-3AD203B41FA5}">
                      <a16:colId xmlns:a16="http://schemas.microsoft.com/office/drawing/2014/main" val="359063976"/>
                    </a:ext>
                  </a:extLst>
                </a:gridCol>
                <a:gridCol w="2595880">
                  <a:extLst>
                    <a:ext uri="{9D8B030D-6E8A-4147-A177-3AD203B41FA5}">
                      <a16:colId xmlns:a16="http://schemas.microsoft.com/office/drawing/2014/main" val="3777073143"/>
                    </a:ext>
                  </a:extLst>
                </a:gridCol>
                <a:gridCol w="2595880">
                  <a:extLst>
                    <a:ext uri="{9D8B030D-6E8A-4147-A177-3AD203B41FA5}">
                      <a16:colId xmlns:a16="http://schemas.microsoft.com/office/drawing/2014/main" val="507288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2000" b="1" kern="1200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lang="en-US" sz="2000" b="1" kern="1200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دانشکده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فنی و مهندسی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دانشگاه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صنعتی بیرجند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بیرجند، ایران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fa-IR" sz="2000" b="1" kern="1200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B Nazanin" panose="00000400000000000000" pitchFamily="2" charset="-78"/>
                        </a:rPr>
                        <a:t>نام و نام خانوادگی</a:t>
                      </a: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دانشکده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فنی و مهندسی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دانشگاه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صنعتی بیرجند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بیرجند، ایران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lang="en-US" sz="4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دانشکده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فنی و مهندسی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دانشگاه</a:t>
                      </a:r>
                      <a:r>
                        <a:rPr lang="fa-IR" sz="1600" b="1" cap="none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 صنعتی بیرجند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algn="ctr" rtl="1"/>
                      <a:r>
                        <a:rPr lang="fa-IR" sz="1600" b="1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B Nazanin" panose="00000400000000000000" pitchFamily="2" charset="-78"/>
                        </a:rPr>
                        <a:t>بیرجند، ایران</a:t>
                      </a:r>
                      <a:endParaRPr lang="en-US" sz="1600" b="1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B Nazanin" panose="00000400000000000000" pitchFamily="2" charset="-78"/>
                      </a:endParaRPr>
                    </a:p>
                    <a:p>
                      <a:pPr marL="0" algn="ctr" defTabSz="914400" rtl="1" eaLnBrk="1" latinLnBrk="0" hangingPunct="1"/>
                      <a:endParaRPr lang="en-US" sz="1600" b="1" kern="1200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067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46F3FFFD-07A3-3550-CFE4-040C9D84C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73" y="1375675"/>
            <a:ext cx="2286000" cy="15471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53D17A-9644-29C4-3E7E-88EC774F4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0" y="1691640"/>
            <a:ext cx="877824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1219201" y="317084"/>
            <a:ext cx="91413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998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a-IR" sz="3200" dirty="0">
                <a:cs typeface="B Titr" panose="00000700000000000000" pitchFamily="2" charset="-78"/>
              </a:rPr>
              <a:t>مقدمه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34710" y="1894172"/>
            <a:ext cx="10055781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399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06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7030A0"/>
                </a:solidFill>
                <a:cs typeface="B Nazanin" panose="00000400000000000000" pitchFamily="2" charset="-78"/>
              </a:rPr>
              <a:t>.</a:t>
            </a:r>
            <a:endParaRPr lang="fa-IR" dirty="0">
              <a:solidFill>
                <a:srgbClr val="7030A0"/>
              </a:solidFill>
              <a:cs typeface="B Nazanin" panose="00000400000000000000" pitchFamily="2" charset="-78"/>
            </a:endParaRPr>
          </a:p>
          <a:p>
            <a:pPr algn="r"/>
            <a:endParaRPr lang="en-US" dirty="0">
              <a:solidFill>
                <a:srgbClr val="7030A0"/>
              </a:solidFill>
              <a:cs typeface="B Nazanin" panose="00000400000000000000" pitchFamily="2" charset="-78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C9B787-AA98-73F2-FA62-4527B556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1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E4CB89-D1C1-E8C9-2397-C2F723E58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0" y="1733550"/>
            <a:ext cx="877824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534710" y="1894172"/>
            <a:ext cx="10055781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399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06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7030A0"/>
                </a:solidFill>
                <a:cs typeface="B Nazanin" panose="00000400000000000000" pitchFamily="2" charset="-78"/>
              </a:rPr>
              <a:t>.</a:t>
            </a:r>
            <a:endParaRPr lang="fa-IR" dirty="0">
              <a:solidFill>
                <a:srgbClr val="7030A0"/>
              </a:solidFill>
              <a:cs typeface="B Nazanin" panose="00000400000000000000" pitchFamily="2" charset="-78"/>
            </a:endParaRPr>
          </a:p>
          <a:p>
            <a:pPr algn="r"/>
            <a:endParaRPr lang="en-US" dirty="0">
              <a:solidFill>
                <a:srgbClr val="7030A0"/>
              </a:solidFill>
              <a:cs typeface="B Nazanin" panose="000004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3EC932-301A-EE80-8692-CFF861493BB7}"/>
              </a:ext>
            </a:extLst>
          </p:cNvPr>
          <p:cNvSpPr txBox="1">
            <a:spLocks/>
          </p:cNvSpPr>
          <p:nvPr/>
        </p:nvSpPr>
        <p:spPr>
          <a:xfrm>
            <a:off x="1219201" y="292319"/>
            <a:ext cx="91413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998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a-IR" sz="3200" dirty="0">
                <a:cs typeface="B Titr" panose="00000700000000000000" pitchFamily="2" charset="-78"/>
              </a:rPr>
              <a:t>بیان مسئله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9B0D1-518B-5A71-2E6D-394EFB03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136328-FC95-A23B-7E7F-10D83C4A3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89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0" y="1704975"/>
            <a:ext cx="877824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534710" y="1894172"/>
            <a:ext cx="10055781" cy="4023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399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06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3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ctr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99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7030A0"/>
                </a:solidFill>
                <a:cs typeface="B Nazanin" panose="00000400000000000000" pitchFamily="2" charset="-78"/>
              </a:rPr>
              <a:t>.</a:t>
            </a:r>
            <a:endParaRPr lang="fa-IR" dirty="0">
              <a:solidFill>
                <a:srgbClr val="7030A0"/>
              </a:solidFill>
              <a:cs typeface="B Nazanin" panose="00000400000000000000" pitchFamily="2" charset="-78"/>
            </a:endParaRPr>
          </a:p>
          <a:p>
            <a:pPr algn="r"/>
            <a:endParaRPr lang="en-US" dirty="0">
              <a:solidFill>
                <a:srgbClr val="7030A0"/>
              </a:solidFill>
              <a:cs typeface="B Nazanin" panose="00000400000000000000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67487-BEC5-4AB5-49DB-FD4A05659CB2}"/>
              </a:ext>
            </a:extLst>
          </p:cNvPr>
          <p:cNvSpPr txBox="1">
            <a:spLocks/>
          </p:cNvSpPr>
          <p:nvPr/>
        </p:nvSpPr>
        <p:spPr>
          <a:xfrm>
            <a:off x="1219201" y="273269"/>
            <a:ext cx="91413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998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a-IR" sz="3200" dirty="0">
                <a:cs typeface="B Titr" panose="00000700000000000000" pitchFamily="2" charset="-78"/>
              </a:rPr>
              <a:t>نتایج عددی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7CA09-7950-8408-A963-9A486671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A9F2ED-9CD1-678D-675B-8AD328D09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6070" y="2952382"/>
            <a:ext cx="11119411" cy="1162419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spc="0" dirty="0">
                <a:ln/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“</a:t>
            </a:r>
            <a:r>
              <a:rPr lang="fa-IR" sz="4400" b="1" spc="0" dirty="0">
                <a:ln/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با سپاس فراوان از توجه شما عزیزان</a:t>
            </a:r>
            <a:r>
              <a:rPr lang="en-US" sz="4400" b="1" spc="0" dirty="0">
                <a:ln/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FCC09D-0124-DC88-E49B-54AEE3A5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a-IR" dirty="0"/>
              <a:t>4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35C41-7EAF-2F40-5723-BC75B53EE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65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 Nazanin</vt:lpstr>
      <vt:lpstr>B Titr</vt:lpstr>
      <vt:lpstr>Calibri</vt:lpstr>
      <vt:lpstr>Calibri Light</vt:lpstr>
      <vt:lpstr>Times New Roman</vt:lpstr>
      <vt:lpstr>Office Theme</vt:lpstr>
      <vt:lpstr>عنوان مقاله</vt:lpstr>
      <vt:lpstr>PowerPoint Presentation</vt:lpstr>
      <vt:lpstr>PowerPoint Presentation</vt:lpstr>
      <vt:lpstr>PowerPoint Presentation</vt:lpstr>
      <vt:lpstr>“با سپاس فراوان از توجه شما عزیزان”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</dc:title>
  <dc:creator>Majid Abdolrazzagh-Nezhad</dc:creator>
  <cp:lastModifiedBy>M. Abdolrazzagh-Nezhad</cp:lastModifiedBy>
  <cp:revision>10</cp:revision>
  <dcterms:created xsi:type="dcterms:W3CDTF">2024-05-23T16:32:25Z</dcterms:created>
  <dcterms:modified xsi:type="dcterms:W3CDTF">2026-09-30T03:32:39Z</dcterms:modified>
</cp:coreProperties>
</file>